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74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343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2755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5519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0855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640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4116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959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777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099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839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979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13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922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95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3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04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F555B79-5BC0-4309-AC2A-BF7D3DB2CF70}" type="datetimeFigureOut">
              <a:rPr lang="cs-CZ" smtClean="0"/>
              <a:t>16.03.2021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F3B8274-324C-42A8-8A28-10968BB83DC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1941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ics.stanford.edu/papers/autoperspective/autoperspective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73DF-953D-49B6-8B14-2F71FA847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Automatic</a:t>
            </a:r>
            <a:r>
              <a:rPr lang="cs-CZ" dirty="0"/>
              <a:t> </a:t>
            </a:r>
            <a:r>
              <a:rPr lang="cs-CZ" dirty="0" err="1"/>
              <a:t>Multiperspective</a:t>
            </a:r>
            <a:r>
              <a:rPr lang="cs-CZ" dirty="0"/>
              <a:t> </a:t>
            </a:r>
            <a:r>
              <a:rPr lang="cs-CZ" dirty="0" err="1"/>
              <a:t>Images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03D01-A102-4701-9D79-8E96E56C4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Galia P20038</a:t>
            </a:r>
          </a:p>
        </p:txBody>
      </p:sp>
    </p:spTree>
    <p:extLst>
      <p:ext uri="{BB962C8B-B14F-4D97-AF65-F5344CB8AC3E}">
        <p14:creationId xmlns:p14="http://schemas.microsoft.com/office/powerpoint/2010/main" val="255376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71D5-1366-4ADB-BC8C-BF98EFED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Nedostatky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C533A-0139-4E48-A748-033570BCD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Dálkoměru nezaznamená budovu</a:t>
            </a:r>
          </a:p>
          <a:p>
            <a:r>
              <a:rPr lang="cs-CZ" dirty="0"/>
              <a:t>Vede ke duplicitě budov</a:t>
            </a:r>
          </a:p>
          <a:p>
            <a:r>
              <a:rPr lang="cs-CZ" dirty="0"/>
              <a:t>Mnoho aut za sebou &gt; variace hloubky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EDE57-CFFD-4F7A-9B2F-6C65A1A1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82" y="4135108"/>
            <a:ext cx="5506218" cy="1524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97BF-91D2-4E2C-B7AE-49C15BC2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9" y="3301555"/>
            <a:ext cx="570627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E95D-85FF-441B-A140-B3CF8222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ECC9A-AABB-455E-B52F-15C3EFA0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Počítač: </a:t>
            </a:r>
            <a:r>
              <a:rPr lang="cs-CZ" dirty="0" err="1"/>
              <a:t>dual</a:t>
            </a:r>
            <a:r>
              <a:rPr lang="cs-CZ" dirty="0"/>
              <a:t> </a:t>
            </a:r>
            <a:r>
              <a:rPr lang="cs-CZ" dirty="0" err="1"/>
              <a:t>Xeon</a:t>
            </a:r>
            <a:r>
              <a:rPr lang="cs-CZ" dirty="0"/>
              <a:t> 3. GHz , 1GB 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D24FF-1395-4ED3-9F2C-7DA5CF16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48740"/>
            <a:ext cx="728764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7E36-11AB-4E32-B396-D72AD26C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78C96-0E93-4BA1-A89F-2343C0A5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>
                <a:hlinkClick r:id="rId2"/>
              </a:rPr>
              <a:t>Standford</a:t>
            </a:r>
            <a:r>
              <a:rPr lang="cs-CZ" dirty="0">
                <a:hlinkClick r:id="rId2"/>
              </a:rPr>
              <a:t> </a:t>
            </a:r>
            <a:r>
              <a:rPr lang="cs-CZ" dirty="0" err="1">
                <a:hlinkClick r:id="rId2"/>
              </a:rPr>
              <a:t>papers</a:t>
            </a:r>
            <a:endParaRPr lang="cs-CZ" dirty="0"/>
          </a:p>
          <a:p>
            <a:r>
              <a:rPr lang="cs-CZ" dirty="0"/>
              <a:t>Augusto Román and </a:t>
            </a:r>
            <a:r>
              <a:rPr lang="cs-CZ" dirty="0" err="1"/>
              <a:t>Hendrik</a:t>
            </a:r>
            <a:r>
              <a:rPr lang="cs-CZ" dirty="0"/>
              <a:t> P.A. </a:t>
            </a:r>
            <a:r>
              <a:rPr lang="cs-CZ" dirty="0" err="1"/>
              <a:t>Lensch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606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D556-0965-4C6C-86B7-9CFB64B0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Multiperspective</a:t>
            </a:r>
            <a:r>
              <a:rPr lang="cs-CZ" dirty="0"/>
              <a:t> </a:t>
            </a:r>
            <a:r>
              <a:rPr lang="cs-CZ" dirty="0" err="1"/>
              <a:t>images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F79D6-E2CD-4F88-B0F5-67A77F84F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Generovány z kolekce fotografií/videa</a:t>
            </a:r>
          </a:p>
          <a:p>
            <a:r>
              <a:rPr lang="cs-CZ" dirty="0"/>
              <a:t>Efektivní shrnutí dlouhé scény</a:t>
            </a:r>
          </a:p>
          <a:p>
            <a:r>
              <a:rPr lang="cs-CZ" dirty="0"/>
              <a:t>Větší zorné pole</a:t>
            </a:r>
          </a:p>
          <a:p>
            <a:r>
              <a:rPr lang="cs-CZ" dirty="0" err="1"/>
              <a:t>Cross-slits</a:t>
            </a:r>
            <a:r>
              <a:rPr lang="cs-CZ" dirty="0"/>
              <a:t>/</a:t>
            </a:r>
            <a:r>
              <a:rPr lang="cs-CZ" dirty="0" err="1"/>
              <a:t>pushbroom</a:t>
            </a:r>
            <a:r>
              <a:rPr lang="cs-CZ" dirty="0"/>
              <a:t> nedostačující</a:t>
            </a:r>
          </a:p>
          <a:p>
            <a:r>
              <a:rPr lang="cs-CZ" dirty="0"/>
              <a:t>Každá oblast jiné centrum projekce</a:t>
            </a:r>
          </a:p>
          <a:p>
            <a:pPr marL="0" indent="0">
              <a:buNone/>
            </a:pPr>
            <a:endParaRPr lang="cs-CZ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97E4E-7E2B-42DD-BA0E-183761A5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2062"/>
            <a:ext cx="12192000" cy="10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39DE-D5A1-431D-9BC4-34F7FD21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C2E48-99BA-4302-A90B-A33D4126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733BD-B21B-4406-9AD0-1BD30EB3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30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6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C951-176D-4890-9016-0FA488A1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	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55F3-2822-4979-AC9F-C621B304C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22108"/>
            <a:ext cx="11049000" cy="655783"/>
          </a:xfrm>
        </p:spPr>
        <p:txBody>
          <a:bodyPr>
            <a:normAutofit/>
          </a:bodyPr>
          <a:lstStyle/>
          <a:p>
            <a:r>
              <a:rPr lang="cs-CZ" dirty="0"/>
              <a:t>a) originál 					b)</a:t>
            </a:r>
            <a:r>
              <a:rPr lang="cs-CZ" dirty="0" err="1"/>
              <a:t>cross</a:t>
            </a:r>
            <a:r>
              <a:rPr lang="cs-CZ" dirty="0"/>
              <a:t>-slit 				c)</a:t>
            </a:r>
            <a:r>
              <a:rPr lang="cs-CZ" dirty="0" err="1"/>
              <a:t>pushbroom</a:t>
            </a:r>
            <a:r>
              <a:rPr lang="cs-CZ" dirty="0"/>
              <a:t> 				d)inverzní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B0E98-522C-4A5B-B7EC-55670A5F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377-EBE2-4328-89AA-77C73AB0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8495" y="444023"/>
            <a:ext cx="10353762" cy="970450"/>
          </a:xfrm>
        </p:spPr>
        <p:txBody>
          <a:bodyPr/>
          <a:lstStyle/>
          <a:p>
            <a:r>
              <a:rPr lang="cs-CZ" dirty="0"/>
              <a:t>Zkreslení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6AF8-20AF-4368-A4DE-983E1586D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Změna poměru stran objektu</a:t>
            </a:r>
          </a:p>
          <a:p>
            <a:r>
              <a:rPr lang="cs-CZ"/>
              <a:t>Způsobeno cross-slit projekcí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055BA-EB47-45FF-8CCD-A54275AB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90" y="748824"/>
            <a:ext cx="4634159" cy="536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DB010-F347-4DB9-9FE9-3EE55A50E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3" y="4795645"/>
            <a:ext cx="5410955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6768-A740-4983-9C64-13B24496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Vstupní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0177-D1C5-41DE-82FD-EBF49ACC7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Předpoklady:</a:t>
            </a:r>
          </a:p>
          <a:p>
            <a:r>
              <a:rPr lang="cs-CZ" dirty="0"/>
              <a:t>Pohyblivá kamera &gt; vstupem 3D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Známa trajektorie kamery</a:t>
            </a:r>
          </a:p>
          <a:p>
            <a:r>
              <a:rPr lang="cs-CZ" dirty="0"/>
              <a:t>Představa o 3D struktuře scény (laser </a:t>
            </a:r>
            <a:r>
              <a:rPr lang="cs-CZ" dirty="0" err="1"/>
              <a:t>range</a:t>
            </a:r>
            <a:r>
              <a:rPr lang="cs-CZ" dirty="0"/>
              <a:t> </a:t>
            </a:r>
            <a:r>
              <a:rPr lang="cs-CZ" dirty="0" err="1"/>
              <a:t>finder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904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47E9-F172-4CD3-A6C0-9A5E09E6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Optimalizace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F847A-BACD-4054-93A0-F743B34D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Pushbroom</a:t>
            </a:r>
            <a:r>
              <a:rPr lang="cs-CZ" dirty="0"/>
              <a:t> &gt; segmenty &gt;  chyba všech bodů</a:t>
            </a:r>
          </a:p>
          <a:p>
            <a:r>
              <a:rPr lang="cs-CZ" dirty="0"/>
              <a:t>Optimalizace hledá množinu (Z</a:t>
            </a:r>
            <a:r>
              <a:rPr lang="cs-CZ" baseline="-25000" dirty="0"/>
              <a:t>0</a:t>
            </a:r>
            <a:r>
              <a:rPr lang="cs-CZ" dirty="0"/>
              <a:t>,</a:t>
            </a:r>
            <a:r>
              <a:rPr lang="el-GR" dirty="0"/>
              <a:t>θ</a:t>
            </a:r>
            <a:r>
              <a:rPr lang="cs-CZ" dirty="0"/>
              <a:t>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F0A79-AC2F-41BD-8588-E45C8916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5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392B-8971-4937-B849-B5435A3F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2D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F78A6-6C97-4143-B1DC-6E335249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Nezáleží výšce umístěného bodu</a:t>
            </a:r>
          </a:p>
          <a:p>
            <a:r>
              <a:rPr lang="cs-CZ" dirty="0"/>
              <a:t>Vstupní geometrie 3D scény</a:t>
            </a:r>
          </a:p>
          <a:p>
            <a:r>
              <a:rPr lang="cs-CZ" dirty="0"/>
              <a:t>Promítnutí do 2D histogramu</a:t>
            </a:r>
          </a:p>
          <a:p>
            <a:r>
              <a:rPr lang="cs-CZ" dirty="0"/>
              <a:t>Obrázek znázorňující hustotu scény</a:t>
            </a:r>
          </a:p>
          <a:p>
            <a:r>
              <a:rPr lang="cs-CZ" dirty="0"/>
              <a:t>Rozšíření pomocí 2D mapy důležitosti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2FC7F-739E-4B19-9647-5B43AEC1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813" y="3486158"/>
            <a:ext cx="2953162" cy="3162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6061E-5301-4A6A-AB80-7C5DCD69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586" y="3429000"/>
            <a:ext cx="2867425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D2C8-2792-4E95-9EEA-9A1EFB38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3DFEB-43F5-4B84-B1A1-C03EA250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82DCE-5489-4D0B-B1DF-7A9B44D9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059"/>
            <a:ext cx="12192000" cy="62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23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261</TotalTime>
  <Words>165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Automatic Multiperspective Images</vt:lpstr>
      <vt:lpstr>Multiperspective images</vt:lpstr>
      <vt:lpstr>PowerPoint Presentation</vt:lpstr>
      <vt:lpstr> </vt:lpstr>
      <vt:lpstr>Zkreslení</vt:lpstr>
      <vt:lpstr>Vstupní data</vt:lpstr>
      <vt:lpstr>Optimalizace</vt:lpstr>
      <vt:lpstr>2D histogram</vt:lpstr>
      <vt:lpstr>PowerPoint Presentation</vt:lpstr>
      <vt:lpstr>Nedostatky</vt:lpstr>
      <vt:lpstr>Výsledky</vt:lpstr>
      <vt:lpstr>Zdroje: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Multiperspective Images</dc:title>
  <dc:creator>Lukáš Galia</dc:creator>
  <cp:lastModifiedBy>Lukáš Galia</cp:lastModifiedBy>
  <cp:revision>17</cp:revision>
  <dcterms:created xsi:type="dcterms:W3CDTF">2021-03-11T14:58:01Z</dcterms:created>
  <dcterms:modified xsi:type="dcterms:W3CDTF">2021-03-16T21:23:26Z</dcterms:modified>
</cp:coreProperties>
</file>